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28" r:id="rId2"/>
    <p:sldMasterId id="2147483714" r:id="rId3"/>
    <p:sldMasterId id="2147483700" r:id="rId4"/>
    <p:sldMasterId id="2147483672" r:id="rId5"/>
    <p:sldMasterId id="2147483660" r:id="rId6"/>
  </p:sldMasterIdLst>
  <p:notesMasterIdLst>
    <p:notesMasterId r:id="rId8"/>
  </p:notesMasterIdLst>
  <p:sldIdLst>
    <p:sldId id="259" r:id="rId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3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123321452444207E-2"/>
          <c:y val="5.9873797426165444E-4"/>
          <c:w val="0.86044912147237873"/>
          <c:h val="0.835313481343141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Ertrag relativ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Tabelle1!$A$2:$A$3</c:f>
              <c:numCache>
                <c:formatCode>General</c:formatCode>
                <c:ptCount val="2"/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8F-4D1C-B90B-6FEB88C593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61696"/>
        <c:axId val="53883264"/>
      </c:barChart>
      <c:catAx>
        <c:axId val="110861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3883264"/>
        <c:crosses val="autoZero"/>
        <c:auto val="1"/>
        <c:lblAlgn val="ctr"/>
        <c:lblOffset val="100"/>
        <c:noMultiLvlLbl val="0"/>
      </c:catAx>
      <c:valAx>
        <c:axId val="53883264"/>
        <c:scaling>
          <c:orientation val="minMax"/>
          <c:max val="105"/>
          <c:min val="9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1108616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8759984208283331E-2"/>
          <c:y val="0.90349362891302676"/>
          <c:w val="0.89385626400403673"/>
          <c:h val="7.8560181347371694E-2"/>
        </c:manualLayout>
      </c:layout>
      <c:overlay val="0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8D64744-559C-4AEB-A198-38FC8643E570}" type="datetimeFigureOut">
              <a:rPr lang="de-DE" smtClean="0"/>
              <a:pPr/>
              <a:t>02.11.2017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D1A6E3AF-2E1D-44C7-93E0-9B24BF81B02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597352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dirty="0" smtClean="0"/>
              <a:t>Landesbetrieb Landwirtschaft Hessen, Regierungspräsidium </a:t>
            </a:r>
            <a:r>
              <a:rPr lang="de-DE" sz="1200" b="0" dirty="0" err="1" smtClean="0"/>
              <a:t>Giessen</a:t>
            </a:r>
            <a:r>
              <a:rPr lang="de-DE" sz="1200" b="0" dirty="0" smtClean="0"/>
              <a:t> - Pflanzenschutzdienst Hessen</a:t>
            </a:r>
            <a:endParaRPr lang="de-DE" sz="1200" b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344523"/>
              </p:ext>
            </p:extLst>
          </p:nvPr>
        </p:nvGraphicFramePr>
        <p:xfrm>
          <a:off x="251516" y="1484784"/>
          <a:ext cx="525658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4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5701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65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13.07.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4499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/>
                        <a:t>Kontrolle</a:t>
                      </a:r>
                      <a:endParaRPr lang="de-DE" sz="16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Folicur</a:t>
                      </a:r>
                      <a:r>
                        <a:rPr lang="de-DE" sz="1600" b="1" dirty="0" smtClean="0"/>
                        <a:t> + </a:t>
                      </a:r>
                      <a:r>
                        <a:rPr lang="de-DE" sz="1600" b="1" dirty="0" err="1" smtClean="0"/>
                        <a:t>Ortiva</a:t>
                      </a:r>
                      <a:endParaRPr lang="de-DE" sz="16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0,5 + 0,5</a:t>
                      </a:r>
                      <a:endParaRPr lang="de-DE" sz="16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2096307121"/>
              </p:ext>
            </p:extLst>
          </p:nvPr>
        </p:nvGraphicFramePr>
        <p:xfrm>
          <a:off x="5292080" y="2132856"/>
          <a:ext cx="352839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Fungizide in Sojabohnen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940152" y="1250176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Kontrolle: 36,18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/ha, rel. 100</a:t>
            </a:r>
            <a:b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SNK: -</a:t>
            </a:r>
            <a:b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51520" y="5013176"/>
            <a:ext cx="8263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Vorfrucht Wintergerste, gefolgt von Senf, Aussaat </a:t>
            </a:r>
            <a:r>
              <a:rPr lang="de-DE" dirty="0"/>
              <a:t>1</a:t>
            </a:r>
            <a:r>
              <a:rPr lang="de-DE" dirty="0" smtClean="0"/>
              <a:t>1.05.2017, Sorte </a:t>
            </a:r>
            <a:r>
              <a:rPr lang="de-DE" dirty="0"/>
              <a:t>M</a:t>
            </a:r>
            <a:r>
              <a:rPr lang="de-DE" dirty="0" smtClean="0"/>
              <a:t>erlin, 65 </a:t>
            </a:r>
            <a:r>
              <a:rPr lang="de-DE" dirty="0" err="1" smtClean="0"/>
              <a:t>Kö</a:t>
            </a:r>
            <a:r>
              <a:rPr lang="de-DE" dirty="0" smtClean="0"/>
              <a:t>/m², </a:t>
            </a:r>
            <a:br>
              <a:rPr lang="de-DE" dirty="0" smtClean="0"/>
            </a:br>
            <a:r>
              <a:rPr lang="de-DE" dirty="0" err="1" smtClean="0"/>
              <a:t>Nmin</a:t>
            </a:r>
            <a:r>
              <a:rPr lang="de-DE" dirty="0" smtClean="0"/>
              <a:t> 27.03.2017: 20 kg/ha; pH 6,1, P205 18, K20 16, </a:t>
            </a:r>
            <a:r>
              <a:rPr lang="de-DE" dirty="0" err="1" smtClean="0"/>
              <a:t>Mgo</a:t>
            </a:r>
            <a:r>
              <a:rPr lang="de-DE" dirty="0" smtClean="0"/>
              <a:t> 12</a:t>
            </a:r>
            <a:br>
              <a:rPr lang="de-DE" dirty="0" smtClean="0"/>
            </a:br>
            <a:r>
              <a:rPr lang="de-DE" dirty="0" smtClean="0"/>
              <a:t>Unkrautbekämpfung: 11.05.2017 Artist ; 13.06.2017 </a:t>
            </a:r>
            <a:r>
              <a:rPr lang="de-DE" dirty="0" err="1" smtClean="0"/>
              <a:t>Basagran</a:t>
            </a:r>
            <a:r>
              <a:rPr lang="de-DE" dirty="0" smtClean="0"/>
              <a:t> + </a:t>
            </a:r>
            <a:r>
              <a:rPr lang="de-DE" dirty="0" err="1" smtClean="0"/>
              <a:t>Harmony</a:t>
            </a:r>
            <a:r>
              <a:rPr lang="de-DE" dirty="0" smtClean="0"/>
              <a:t> SX; </a:t>
            </a:r>
            <a:br>
              <a:rPr lang="de-DE" dirty="0" smtClean="0"/>
            </a:br>
            <a:r>
              <a:rPr lang="de-DE" dirty="0" smtClean="0"/>
              <a:t>14.06.2017 Striegel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3_Larissa-Design</vt:lpstr>
      <vt:lpstr>6_Larissa-Design</vt:lpstr>
      <vt:lpstr>5_Larissa-Design</vt:lpstr>
      <vt:lpstr>4_Larissa-Design</vt:lpstr>
      <vt:lpstr>2_Larissa-Design</vt:lpstr>
      <vt:lpstr>Benutzerdefiniertes Design</vt:lpstr>
      <vt:lpstr>PowerPoint-Präsentation</vt:lpstr>
    </vt:vector>
  </TitlesOfParts>
  <Company>HZD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cramere</dc:creator>
  <cp:lastModifiedBy>cramere</cp:lastModifiedBy>
  <cp:revision>160</cp:revision>
  <cp:lastPrinted>2017-11-02T14:43:57Z</cp:lastPrinted>
  <dcterms:created xsi:type="dcterms:W3CDTF">2011-12-08T09:34:02Z</dcterms:created>
  <dcterms:modified xsi:type="dcterms:W3CDTF">2017-11-02T14:47:58Z</dcterms:modified>
</cp:coreProperties>
</file>